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f768ef608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f768ef60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f768ef608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f768ef608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768ef608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768ef608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2590275" y="879975"/>
            <a:ext cx="5056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55200" y="1581100"/>
            <a:ext cx="8520600" cy="27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1274450" y="445025"/>
            <a:ext cx="644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1274450" y="1102650"/>
            <a:ext cx="6448500" cy="346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4355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284400" y="1424325"/>
            <a:ext cx="441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